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4" r:id="rId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31/03/22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Giuseppe </a:t>
            </a:r>
            <a:r>
              <a:rPr lang="it-IT" dirty="0" err="1">
                <a:solidFill>
                  <a:srgbClr val="FFFFFF"/>
                </a:solidFill>
              </a:rPr>
              <a:t>Giaconia</a:t>
            </a:r>
            <a:endParaRPr lang="it-IT" dirty="0">
              <a:solidFill>
                <a:srgbClr val="FFFFFF"/>
              </a:solidFill>
            </a:endParaRPr>
          </a:p>
          <a:p>
            <a:pPr algn="l"/>
            <a:r>
              <a:rPr lang="it-IT" dirty="0">
                <a:solidFill>
                  <a:srgbClr val="FFFFFF"/>
                </a:solidFill>
              </a:rPr>
              <a:t>1000001634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02/04/2022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CDF2986C-47C5-2444-BE27-3CEDD285103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526" y="22090"/>
            <a:ext cx="1809698" cy="6858000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F5E8F30-1B43-7A41-9290-408470AEDD35}"/>
              </a:ext>
            </a:extLst>
          </p:cNvPr>
          <p:cNvSpPr txBox="1"/>
          <p:nvPr/>
        </p:nvSpPr>
        <p:spPr>
          <a:xfrm>
            <a:off x="7424932" y="3728817"/>
            <a:ext cx="40538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 questa sito web ho utilizzato le seguenti misure cioè la sezione contenuti occupa il 66.67% della pagina, gli spazi dentro i contenuti sono : spazio tra </a:t>
            </a:r>
            <a:r>
              <a:rPr lang="it-IT" dirty="0" err="1"/>
              <a:t>header</a:t>
            </a:r>
            <a:r>
              <a:rPr lang="it-IT" dirty="0"/>
              <a:t> e lo spazio contenuti 60px, spazio laterale tra indice e nome </a:t>
            </a:r>
            <a:r>
              <a:rPr lang="it-IT"/>
              <a:t>auto 60px</a:t>
            </a:r>
            <a:r>
              <a:rPr lang="it-IT" dirty="0"/>
              <a:t>, tra il nome auto e la descrizione 20px , poi dopo ogni immagine sono stati lasciati 120px.</a:t>
            </a:r>
          </a:p>
          <a:p>
            <a:endParaRPr lang="it-IT" dirty="0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3AB0CF76-EBE3-7340-BFB7-65805F628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6472" y="111858"/>
            <a:ext cx="4028574" cy="361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8B9B8AA-AAD6-3842-BA7A-035FC0E83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4810" y="3162553"/>
            <a:ext cx="3526474" cy="3446065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D2FFA000-7B71-E74B-A117-E10EA925A4D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6532" y="3133789"/>
            <a:ext cx="2187892" cy="2444453"/>
          </a:xfrm>
          <a:prstGeom prst="rect">
            <a:avLst/>
          </a:prstGeom>
        </p:spPr>
      </p:pic>
      <p:pic>
        <p:nvPicPr>
          <p:cNvPr id="21" name="Segnaposto contenuto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8D99149-5D0F-284E-8380-0E2D94415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548" y="67697"/>
            <a:ext cx="6974478" cy="2881816"/>
          </a:xfrm>
        </p:spPr>
      </p:pic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3AACB5E-FDD2-A24C-B945-9109ABEFAE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6532" y="5696630"/>
            <a:ext cx="3132756" cy="980395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D13697D-4AEF-DA4F-A0A9-C1858F86D11F}"/>
              </a:ext>
            </a:extLst>
          </p:cNvPr>
          <p:cNvSpPr txBox="1"/>
          <p:nvPr/>
        </p:nvSpPr>
        <p:spPr>
          <a:xfrm>
            <a:off x="5008880" y="2794000"/>
            <a:ext cx="202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HTML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EC1C7B9-9275-254D-AA19-D46FC991E0EF}"/>
              </a:ext>
            </a:extLst>
          </p:cNvPr>
          <p:cNvSpPr txBox="1"/>
          <p:nvPr/>
        </p:nvSpPr>
        <p:spPr>
          <a:xfrm>
            <a:off x="8463280" y="2783862"/>
            <a:ext cx="13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0955914-43AA-1D49-839C-BD8DE73D9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9138" y="177630"/>
            <a:ext cx="6554788" cy="409958"/>
          </a:xfrm>
        </p:spPr>
      </p:pic>
      <p:pic>
        <p:nvPicPr>
          <p:cNvPr id="7" name="Immagine 6" descr="Immagine che contiene testo, vicino&#10;&#10;Descrizione generata automaticamente">
            <a:extLst>
              <a:ext uri="{FF2B5EF4-FFF2-40B4-BE49-F238E27FC236}">
                <a16:creationId xmlns:a16="http://schemas.microsoft.com/office/drawing/2014/main" id="{E131A503-377A-EB46-ABE4-E45210CCC5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9138" y="985891"/>
            <a:ext cx="6554788" cy="907971"/>
          </a:xfrm>
          <a:prstGeom prst="rect">
            <a:avLst/>
          </a:prstGeom>
        </p:spPr>
      </p:pic>
      <p:pic>
        <p:nvPicPr>
          <p:cNvPr id="11" name="Immagine 10" descr="Immagine che contiene testo, monitor, interni, schermo&#10;&#10;Descrizione generata automaticamente">
            <a:extLst>
              <a:ext uri="{FF2B5EF4-FFF2-40B4-BE49-F238E27FC236}">
                <a16:creationId xmlns:a16="http://schemas.microsoft.com/office/drawing/2014/main" id="{8E196332-1973-454F-99AC-55921608E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054" y="2077346"/>
            <a:ext cx="3347030" cy="1783454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E831CD6-F92A-0240-A024-91D59A4F350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054" y="4356016"/>
            <a:ext cx="2738413" cy="2534192"/>
          </a:xfrm>
          <a:prstGeom prst="rect">
            <a:avLst/>
          </a:prstGeom>
        </p:spPr>
      </p:pic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8C15A7A7-128E-6C4A-9C86-AF33F837075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6297" y="3027680"/>
            <a:ext cx="2738413" cy="350424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F32BBA7-F099-0A46-88AC-BC39D5049726}"/>
              </a:ext>
            </a:extLst>
          </p:cNvPr>
          <p:cNvSpPr txBox="1"/>
          <p:nvPr/>
        </p:nvSpPr>
        <p:spPr>
          <a:xfrm>
            <a:off x="4037826" y="2814097"/>
            <a:ext cx="845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HTML </a:t>
            </a:r>
            <a:r>
              <a:rPr lang="it-IT" dirty="0">
                <a:sym typeface="Wingdings" pitchFamily="2" charset="2"/>
              </a:rPr>
              <a:t>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12A36CD-F037-8A40-B484-FBD2C9E3C104}"/>
              </a:ext>
            </a:extLst>
          </p:cNvPr>
          <p:cNvSpPr txBox="1"/>
          <p:nvPr/>
        </p:nvSpPr>
        <p:spPr>
          <a:xfrm>
            <a:off x="4216400" y="4968240"/>
            <a:ext cx="87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CSS</a:t>
            </a:r>
            <a:r>
              <a:rPr lang="it-IT" dirty="0">
                <a:sym typeface="Wingdings" pitchFamily="2" charset="2"/>
              </a:rPr>
              <a:t>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8A91822-5AF2-B545-A10A-751982540BCE}"/>
              </a:ext>
            </a:extLst>
          </p:cNvPr>
          <p:cNvSpPr txBox="1"/>
          <p:nvPr/>
        </p:nvSpPr>
        <p:spPr>
          <a:xfrm>
            <a:off x="9572244" y="2444765"/>
            <a:ext cx="215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9D9C0A-5064-A146-8A87-8D1FD69151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9114" y="3848602"/>
            <a:ext cx="2374430" cy="2912418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C306CE2C-1306-BA49-A1B2-978E111DF28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330" y="10138"/>
            <a:ext cx="3015214" cy="374368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7033E4A-F0AB-484F-B318-35ED49C068E5}"/>
              </a:ext>
            </a:extLst>
          </p:cNvPr>
          <p:cNvSpPr txBox="1"/>
          <p:nvPr/>
        </p:nvSpPr>
        <p:spPr>
          <a:xfrm>
            <a:off x="7138214" y="1574156"/>
            <a:ext cx="1504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       HTML </a:t>
            </a:r>
            <a:r>
              <a:rPr lang="it-IT" dirty="0">
                <a:sym typeface="Wingdings" pitchFamily="2" charset="2"/>
              </a:rPr>
              <a:t></a:t>
            </a:r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EDCA3309-6664-D847-973C-B9D329DA87E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0293" y="-96980"/>
            <a:ext cx="2124159" cy="685800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B521921-0868-9C43-AC7C-A7798669F568}"/>
              </a:ext>
            </a:extLst>
          </p:cNvPr>
          <p:cNvSpPr txBox="1"/>
          <p:nvPr/>
        </p:nvSpPr>
        <p:spPr>
          <a:xfrm>
            <a:off x="7937797" y="5099178"/>
            <a:ext cx="141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CSS </a:t>
            </a:r>
            <a:r>
              <a:rPr lang="it-IT" dirty="0">
                <a:sym typeface="Wingdings" pitchFamily="2" charset="2"/>
              </a:rPr>
              <a:t>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3E223107-5036-C341-90B2-D1F532251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5429" y="4667527"/>
            <a:ext cx="7174207" cy="1778429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40DBF964-BF6D-4E44-8ADC-46E28ACDD60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5429" y="117460"/>
            <a:ext cx="7745128" cy="1312369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1E53DC78-9F48-7F48-954D-00B42E359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5429" y="1993152"/>
            <a:ext cx="7061200" cy="19812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B7899B6-D3C1-2C41-8E14-199DEC8CD65A}"/>
              </a:ext>
            </a:extLst>
          </p:cNvPr>
          <p:cNvSpPr txBox="1"/>
          <p:nvPr/>
        </p:nvSpPr>
        <p:spPr>
          <a:xfrm>
            <a:off x="6563360" y="1544320"/>
            <a:ext cx="239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HTML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14FAE1D-81CF-A14D-A63A-7796E42891B0}"/>
              </a:ext>
            </a:extLst>
          </p:cNvPr>
          <p:cNvSpPr txBox="1"/>
          <p:nvPr/>
        </p:nvSpPr>
        <p:spPr>
          <a:xfrm>
            <a:off x="6563360" y="4064000"/>
            <a:ext cx="159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93</Words>
  <Application>Microsoft Macintosh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MHW1</vt:lpstr>
      <vt:lpstr>Layout complessivo HTML+CSS</vt:lpstr>
      <vt:lpstr>Header</vt:lpstr>
      <vt:lpstr>Menù navigazione</vt:lpstr>
      <vt:lpstr>Sezione contenuti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GIUSEPPE GIACONIA</cp:lastModifiedBy>
  <cp:revision>11</cp:revision>
  <dcterms:created xsi:type="dcterms:W3CDTF">2021-03-24T16:57:46Z</dcterms:created>
  <dcterms:modified xsi:type="dcterms:W3CDTF">2022-03-31T11:12:03Z</dcterms:modified>
</cp:coreProperties>
</file>